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7F3FB"/>
    <a:srgbClr val="EA3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14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03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40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4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26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4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82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55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48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3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8214-E1CC-478F-82D1-DB45221F3AC3}" type="datetimeFigureOut">
              <a:rPr lang="sv-SE" smtClean="0"/>
              <a:t>2011-09-13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C600-CA66-403F-A258-1823357393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45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KbXz-eVRJ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78299" cy="28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8" y="583002"/>
            <a:ext cx="4139952" cy="286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p 3"/>
          <p:cNvSpPr/>
          <p:nvPr/>
        </p:nvSpPr>
        <p:spPr>
          <a:xfrm rot="8492010">
            <a:off x="4388747" y="2241007"/>
            <a:ext cx="1512168" cy="2253551"/>
          </a:xfrm>
          <a:prstGeom prst="upArrow">
            <a:avLst/>
          </a:prstGeom>
          <a:solidFill>
            <a:srgbClr val="EA310C"/>
          </a:solidFill>
          <a:ln>
            <a:solidFill>
              <a:srgbClr val="EA31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5364089" y="583002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/>
              <a:t>From water source to bottle</a:t>
            </a:r>
            <a:endParaRPr lang="en-US" sz="4400"/>
          </a:p>
        </p:txBody>
      </p:sp>
      <p:sp>
        <p:nvSpPr>
          <p:cNvPr id="6" name="textruta 5"/>
          <p:cNvSpPr txBox="1"/>
          <p:nvPr/>
        </p:nvSpPr>
        <p:spPr>
          <a:xfrm>
            <a:off x="755576" y="4252712"/>
            <a:ext cx="333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 smtClean="0"/>
              <a:t>Water</a:t>
            </a:r>
            <a:r>
              <a:rPr lang="sv-SE" sz="2800" dirty="0" smtClean="0"/>
              <a:t> </a:t>
            </a:r>
            <a:r>
              <a:rPr lang="sv-SE" sz="2800" dirty="0" err="1" smtClean="0"/>
              <a:t>use</a:t>
            </a:r>
            <a:r>
              <a:rPr lang="sv-SE" sz="2800" dirty="0" smtClean="0"/>
              <a:t> in Sweden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08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Cleaning</a:t>
            </a:r>
            <a:r>
              <a:rPr lang="sv-SE" dirty="0" smtClean="0"/>
              <a:t> the </a:t>
            </a:r>
            <a:r>
              <a:rPr lang="sv-SE" dirty="0" err="1" smtClean="0"/>
              <a:t>water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Chemical</a:t>
            </a:r>
            <a:r>
              <a:rPr lang="sv-SE" dirty="0" smtClean="0"/>
              <a:t> </a:t>
            </a:r>
            <a:r>
              <a:rPr lang="sv-SE" dirty="0" err="1" smtClean="0"/>
              <a:t>purification</a:t>
            </a:r>
            <a:endParaRPr lang="sv-SE" dirty="0" smtClean="0"/>
          </a:p>
          <a:p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purification</a:t>
            </a:r>
            <a:endParaRPr lang="sv-SE" dirty="0" smtClean="0"/>
          </a:p>
          <a:p>
            <a:r>
              <a:rPr lang="sv-SE" dirty="0" err="1" smtClean="0"/>
              <a:t>Biological</a:t>
            </a:r>
            <a:r>
              <a:rPr lang="sv-SE" dirty="0" smtClean="0"/>
              <a:t> </a:t>
            </a:r>
            <a:r>
              <a:rPr lang="sv-SE" dirty="0" err="1" smtClean="0"/>
              <a:t>purification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8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63674" cy="32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724128" y="83671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 smtClean="0"/>
              <a:t>Producing</a:t>
            </a:r>
            <a:r>
              <a:rPr lang="sv-SE" sz="3600" dirty="0" smtClean="0"/>
              <a:t>  and </a:t>
            </a:r>
            <a:r>
              <a:rPr lang="sv-SE" sz="3600" dirty="0" err="1" smtClean="0"/>
              <a:t>then</a:t>
            </a:r>
            <a:r>
              <a:rPr lang="sv-SE" sz="3600" dirty="0" smtClean="0"/>
              <a:t> </a:t>
            </a:r>
            <a:r>
              <a:rPr lang="sv-SE" sz="3600" dirty="0" err="1" smtClean="0"/>
              <a:t>filling</a:t>
            </a:r>
            <a:r>
              <a:rPr lang="sv-SE" sz="3600" dirty="0" smtClean="0"/>
              <a:t> the </a:t>
            </a:r>
            <a:r>
              <a:rPr lang="sv-SE" sz="3600" dirty="0" err="1" smtClean="0"/>
              <a:t>bottles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78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317"/>
            <a:ext cx="50040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36" y="3621810"/>
            <a:ext cx="3889764" cy="32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8478" y="523202"/>
            <a:ext cx="816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err="1" smtClean="0"/>
              <a:t>Delivery</a:t>
            </a:r>
            <a:r>
              <a:rPr lang="sv-SE" sz="4400" dirty="0" smtClean="0"/>
              <a:t> </a:t>
            </a:r>
            <a:r>
              <a:rPr lang="sv-SE" sz="4400" dirty="0" err="1" smtClean="0"/>
              <a:t>to</a:t>
            </a:r>
            <a:r>
              <a:rPr lang="sv-SE" sz="4400" dirty="0" smtClean="0"/>
              <a:t> the markets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4097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961"/>
            <a:ext cx="5156366" cy="27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724128" y="620688"/>
            <a:ext cx="162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err="1" smtClean="0"/>
              <a:t>Enjoy</a:t>
            </a:r>
            <a:r>
              <a:rPr lang="sv-SE" sz="4400" dirty="0"/>
              <a:t>!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60509" y="3640359"/>
            <a:ext cx="628787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dirty="0" err="1" smtClean="0"/>
              <a:t>Recycle</a:t>
            </a:r>
            <a:endParaRPr lang="sv-SE" sz="4400" dirty="0" smtClean="0"/>
          </a:p>
          <a:p>
            <a:pPr marL="342900" indent="-342900">
              <a:buFontTx/>
              <a:buChar char="-"/>
            </a:pPr>
            <a:endParaRPr lang="sv-SE" sz="2400" dirty="0" smtClean="0"/>
          </a:p>
          <a:p>
            <a:pPr marL="342900" indent="-342900">
              <a:buFontTx/>
              <a:buChar char="-"/>
            </a:pPr>
            <a:r>
              <a:rPr lang="sv-SE" sz="2400" dirty="0" smtClean="0"/>
              <a:t>144 </a:t>
            </a:r>
            <a:r>
              <a:rPr lang="sv-SE" sz="2400" dirty="0" err="1" smtClean="0"/>
              <a:t>bottles</a:t>
            </a:r>
            <a:r>
              <a:rPr lang="sv-SE" dirty="0" smtClean="0"/>
              <a:t> </a:t>
            </a:r>
            <a:r>
              <a:rPr lang="sv-SE" sz="2400" dirty="0" smtClean="0"/>
              <a:t>/person</a:t>
            </a:r>
          </a:p>
          <a:p>
            <a:r>
              <a:rPr lang="sv-SE" sz="2400" dirty="0" smtClean="0">
                <a:hlinkClick r:id="rId3"/>
              </a:rPr>
              <a:t>http://www.youtube.com/watch?v=4KbXz-eVRJY</a:t>
            </a:r>
            <a:endParaRPr lang="sv-S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5076"/>
            <a:ext cx="5069277" cy="33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3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7858" y="2091214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Sparkling </a:t>
            </a:r>
          </a:p>
          <a:p>
            <a:endParaRPr lang="en-US" sz="2700" dirty="0" smtClean="0"/>
          </a:p>
          <a:p>
            <a:r>
              <a:rPr lang="en-US" sz="2700" dirty="0" smtClean="0"/>
              <a:t>Sodium 210 mg</a:t>
            </a:r>
          </a:p>
          <a:p>
            <a:r>
              <a:rPr lang="en-US" sz="2700" dirty="0" smtClean="0"/>
              <a:t>Calcium 3 mg</a:t>
            </a:r>
          </a:p>
          <a:p>
            <a:r>
              <a:rPr lang="en-US" sz="2700" dirty="0" smtClean="0"/>
              <a:t>Potassium 2mg </a:t>
            </a:r>
          </a:p>
          <a:p>
            <a:r>
              <a:rPr lang="en-US" sz="2700" dirty="0" smtClean="0"/>
              <a:t>Magnesium 0,5 mg</a:t>
            </a:r>
          </a:p>
          <a:p>
            <a:r>
              <a:rPr lang="en-US" sz="2700" dirty="0" smtClean="0"/>
              <a:t>Bicarbonate 520 mg</a:t>
            </a:r>
          </a:p>
          <a:p>
            <a:r>
              <a:rPr lang="en-US" sz="2700" dirty="0" smtClean="0"/>
              <a:t>Chloride 21 mg</a:t>
            </a:r>
          </a:p>
          <a:p>
            <a:r>
              <a:rPr lang="en-US" sz="2700" dirty="0" err="1" smtClean="0"/>
              <a:t>Sulphat</a:t>
            </a:r>
            <a:r>
              <a:rPr lang="en-US" sz="2700" dirty="0" smtClean="0"/>
              <a:t> 6 mg</a:t>
            </a:r>
          </a:p>
          <a:p>
            <a:r>
              <a:rPr lang="en-US" sz="2700" dirty="0" err="1" smtClean="0"/>
              <a:t>Flouride</a:t>
            </a:r>
            <a:r>
              <a:rPr lang="en-US" sz="2700" dirty="0" smtClean="0"/>
              <a:t> 2,7 mg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3443040"/>
            <a:ext cx="1800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413781" y="259308"/>
            <a:ext cx="431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Vitamines</a:t>
            </a:r>
            <a:r>
              <a:rPr lang="en-US" sz="3200" dirty="0" smtClean="0"/>
              <a:t> per </a:t>
            </a:r>
            <a:r>
              <a:rPr lang="en-US" sz="3200" dirty="0" err="1" smtClean="0"/>
              <a:t>litre</a:t>
            </a:r>
            <a:r>
              <a:rPr lang="en-US" sz="3200" dirty="0" smtClean="0"/>
              <a:t> water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759624" y="2091214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Still</a:t>
            </a:r>
          </a:p>
          <a:p>
            <a:endParaRPr lang="en-US" sz="2700" dirty="0" smtClean="0"/>
          </a:p>
          <a:p>
            <a:r>
              <a:rPr lang="en-US" sz="2700" dirty="0" err="1" smtClean="0"/>
              <a:t>Ca</a:t>
            </a:r>
            <a:r>
              <a:rPr lang="en-US" sz="2700" dirty="0" smtClean="0"/>
              <a:t> 80 mg</a:t>
            </a:r>
          </a:p>
          <a:p>
            <a:r>
              <a:rPr lang="en-US" sz="2700" dirty="0" smtClean="0"/>
              <a:t>Mg 26 mg</a:t>
            </a:r>
          </a:p>
          <a:p>
            <a:r>
              <a:rPr lang="en-US" sz="2700" dirty="0" smtClean="0"/>
              <a:t>Na 6,5 mg</a:t>
            </a:r>
          </a:p>
          <a:p>
            <a:r>
              <a:rPr lang="en-US" sz="2700" dirty="0" smtClean="0"/>
              <a:t>K 1mg</a:t>
            </a:r>
          </a:p>
          <a:p>
            <a:r>
              <a:rPr lang="en-US" sz="2700" dirty="0" err="1" smtClean="0"/>
              <a:t>Sio</a:t>
            </a:r>
            <a:r>
              <a:rPr lang="en-US" sz="2700" dirty="0"/>
              <a:t> </a:t>
            </a:r>
            <a:r>
              <a:rPr lang="en-US" sz="2700" dirty="0" smtClean="0"/>
              <a:t>15 mg </a:t>
            </a:r>
          </a:p>
          <a:p>
            <a:r>
              <a:rPr lang="en-US" sz="2700" dirty="0" err="1" smtClean="0"/>
              <a:t>Hco</a:t>
            </a:r>
            <a:r>
              <a:rPr lang="en-US" sz="2700" dirty="0" smtClean="0"/>
              <a:t> 360 mg</a:t>
            </a:r>
          </a:p>
          <a:p>
            <a:r>
              <a:rPr lang="en-US" sz="2700" dirty="0" smtClean="0"/>
              <a:t>So 12,6 mg</a:t>
            </a:r>
          </a:p>
          <a:p>
            <a:r>
              <a:rPr lang="en-US" sz="2700" dirty="0" smtClean="0"/>
              <a:t>C 6,8 mg</a:t>
            </a:r>
          </a:p>
          <a:p>
            <a:r>
              <a:rPr lang="en-US" sz="2700" dirty="0" smtClean="0"/>
              <a:t>No 3,7 mg</a:t>
            </a:r>
          </a:p>
          <a:p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6276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illingmanjaro.blogg.se/images/2008/vattendroppe350_2202755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" y="0"/>
            <a:ext cx="9115908" cy="68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672839" y="2204864"/>
            <a:ext cx="57190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180-200 </a:t>
            </a:r>
            <a:r>
              <a:rPr lang="sv-SE" sz="3200" dirty="0" err="1" smtClean="0"/>
              <a:t>litres</a:t>
            </a:r>
            <a:r>
              <a:rPr lang="sv-SE" sz="3200" dirty="0" smtClean="0"/>
              <a:t> per </a:t>
            </a:r>
            <a:r>
              <a:rPr lang="sv-SE" sz="3200" dirty="0" err="1" smtClean="0"/>
              <a:t>day</a:t>
            </a:r>
            <a:r>
              <a:rPr lang="sv-SE" sz="3200" dirty="0" smtClean="0"/>
              <a:t> per person</a:t>
            </a:r>
          </a:p>
          <a:p>
            <a:endParaRPr lang="sv-SE" sz="2400" dirty="0" smtClean="0"/>
          </a:p>
          <a:p>
            <a:pPr algn="ctr"/>
            <a:endParaRPr lang="sv-SE" sz="2400" dirty="0"/>
          </a:p>
          <a:p>
            <a:pPr algn="ctr"/>
            <a:r>
              <a:rPr lang="sv-SE" sz="2400" dirty="0" smtClean="0"/>
              <a:t>- </a:t>
            </a:r>
            <a:r>
              <a:rPr lang="en-US" sz="2400" dirty="0" smtClean="0"/>
              <a:t>Hygiene</a:t>
            </a:r>
            <a:r>
              <a:rPr lang="sv-SE" sz="2400" dirty="0" smtClean="0"/>
              <a:t> 65 l</a:t>
            </a:r>
          </a:p>
          <a:p>
            <a:pPr algn="ctr"/>
            <a:r>
              <a:rPr lang="en-US" sz="2400" dirty="0" smtClean="0"/>
              <a:t>- Flushing toilet 35 l</a:t>
            </a:r>
          </a:p>
          <a:p>
            <a:pPr algn="ctr"/>
            <a:r>
              <a:rPr lang="en-US" sz="2400" dirty="0" smtClean="0"/>
              <a:t>- Washing 25 l</a:t>
            </a:r>
          </a:p>
          <a:p>
            <a:pPr algn="ctr"/>
            <a:r>
              <a:rPr lang="en-US" sz="2400" dirty="0" smtClean="0"/>
              <a:t>- Food + drink</a:t>
            </a:r>
            <a:r>
              <a:rPr lang="en-US" sz="2400" dirty="0"/>
              <a:t> </a:t>
            </a:r>
            <a:r>
              <a:rPr lang="en-US" sz="2400" dirty="0" smtClean="0"/>
              <a:t>10 l</a:t>
            </a:r>
          </a:p>
          <a:p>
            <a:pPr algn="ctr"/>
            <a:r>
              <a:rPr lang="en-US" sz="2400" dirty="0" smtClean="0"/>
              <a:t>- The rest 10 l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358524" y="1041024"/>
            <a:ext cx="6426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err="1" smtClean="0">
                <a:solidFill>
                  <a:srgbClr val="FF0000"/>
                </a:solidFill>
              </a:rPr>
              <a:t>Water</a:t>
            </a:r>
            <a:r>
              <a:rPr lang="sv-SE" sz="4000" dirty="0" smtClean="0">
                <a:solidFill>
                  <a:srgbClr val="FF0000"/>
                </a:solidFill>
              </a:rPr>
              <a:t> </a:t>
            </a:r>
            <a:r>
              <a:rPr lang="sv-SE" sz="4000" dirty="0" err="1" smtClean="0">
                <a:solidFill>
                  <a:srgbClr val="FF0000"/>
                </a:solidFill>
              </a:rPr>
              <a:t>use</a:t>
            </a:r>
            <a:r>
              <a:rPr lang="sv-SE" sz="4000" dirty="0" smtClean="0">
                <a:solidFill>
                  <a:srgbClr val="FF0000"/>
                </a:solidFill>
              </a:rPr>
              <a:t> per person and </a:t>
            </a:r>
            <a:r>
              <a:rPr lang="sv-SE" sz="4000" dirty="0" err="1" smtClean="0">
                <a:solidFill>
                  <a:srgbClr val="FF0000"/>
                </a:solidFill>
              </a:rPr>
              <a:t>day</a:t>
            </a:r>
            <a:endParaRPr lang="sv-S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129</Words>
  <Application>Microsoft Office PowerPoint</Application>
  <PresentationFormat>Bildspel på skärmen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PowerPoint-presentation</vt:lpstr>
      <vt:lpstr>Cleaning the water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Polhemskolan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Hovenberg</dc:creator>
  <cp:lastModifiedBy>Anna Hovenberg</cp:lastModifiedBy>
  <cp:revision>9</cp:revision>
  <dcterms:created xsi:type="dcterms:W3CDTF">2011-09-13T12:35:31Z</dcterms:created>
  <dcterms:modified xsi:type="dcterms:W3CDTF">2011-09-16T13:28:29Z</dcterms:modified>
</cp:coreProperties>
</file>